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Rei!</a:t>
            </a:r>
          </a:p>
          <a:p>
            <a:r>
              <a:rPr lang="pt-BR" dirty="0"/>
              <a:t>A promessa é real:</a:t>
            </a:r>
          </a:p>
          <a:p>
            <a:r>
              <a:rPr lang="pt-BR" dirty="0"/>
              <a:t>Salvará os que amarem a Lei.</a:t>
            </a:r>
          </a:p>
        </p:txBody>
      </p:sp>
    </p:spTree>
    <p:extLst>
      <p:ext uri="{BB962C8B-B14F-4D97-AF65-F5344CB8AC3E}">
        <p14:creationId xmlns:p14="http://schemas.microsoft.com/office/powerpoint/2010/main" val="310227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Junto ao trono de Deus, </a:t>
            </a:r>
          </a:p>
          <a:p>
            <a:r>
              <a:rPr lang="pt-BR" dirty="0"/>
              <a:t>Na cidade eternal,</a:t>
            </a:r>
          </a:p>
          <a:p>
            <a:r>
              <a:rPr lang="pt-BR" dirty="0"/>
              <a:t>Com os salvos um dia estarei.</a:t>
            </a:r>
          </a:p>
        </p:txBody>
      </p:sp>
    </p:spTree>
    <p:extLst>
      <p:ext uri="{BB962C8B-B14F-4D97-AF65-F5344CB8AC3E}">
        <p14:creationId xmlns:p14="http://schemas.microsoft.com/office/powerpoint/2010/main" val="1195204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6C94AB-B424-47B1-9F81-DE55DAD3CF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Rei, </a:t>
            </a:r>
          </a:p>
          <a:p>
            <a:r>
              <a:rPr lang="pt-BR" dirty="0"/>
              <a:t>Filho sou do Senhor, </a:t>
            </a:r>
          </a:p>
          <a:p>
            <a:r>
              <a:rPr lang="pt-BR" dirty="0"/>
              <a:t>Ele nunca me esquece, </a:t>
            </a:r>
          </a:p>
          <a:p>
            <a:r>
              <a:rPr lang="pt-BR" dirty="0"/>
              <a:t>bem sei; </a:t>
            </a:r>
          </a:p>
        </p:txBody>
      </p:sp>
    </p:spTree>
    <p:extLst>
      <p:ext uri="{BB962C8B-B14F-4D97-AF65-F5344CB8AC3E}">
        <p14:creationId xmlns:p14="http://schemas.microsoft.com/office/powerpoint/2010/main" val="424366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496DF2-D575-4B9C-A1D0-D42DCEF721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salvará por </a:t>
            </a:r>
          </a:p>
          <a:p>
            <a:r>
              <a:rPr lang="pt-BR" dirty="0"/>
              <a:t>Seu grande favor, </a:t>
            </a:r>
          </a:p>
          <a:p>
            <a:r>
              <a:rPr lang="pt-BR" dirty="0"/>
              <a:t>E na glória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sempre estarei.</a:t>
            </a:r>
          </a:p>
        </p:txBody>
      </p:sp>
    </p:spTree>
    <p:extLst>
      <p:ext uri="{BB962C8B-B14F-4D97-AF65-F5344CB8AC3E}">
        <p14:creationId xmlns:p14="http://schemas.microsoft.com/office/powerpoint/2010/main" val="237405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Rei, </a:t>
            </a:r>
          </a:p>
          <a:p>
            <a:r>
              <a:rPr lang="pt-BR" dirty="0"/>
              <a:t>Filho sou do Senhor, </a:t>
            </a:r>
          </a:p>
          <a:p>
            <a:r>
              <a:rPr lang="pt-BR" dirty="0"/>
              <a:t>Nas eternas mansões morarei;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das glórias ouvi, </a:t>
            </a:r>
          </a:p>
          <a:p>
            <a:r>
              <a:rPr lang="pt-BR" dirty="0"/>
              <a:t>Lá da Pátria de amor; </a:t>
            </a:r>
          </a:p>
          <a:p>
            <a:r>
              <a:rPr lang="pt-BR" dirty="0"/>
              <a:t>Com Seus filhos as desfrutarei.</a:t>
            </a:r>
          </a:p>
        </p:txBody>
      </p:sp>
    </p:spTree>
    <p:extLst>
      <p:ext uri="{BB962C8B-B14F-4D97-AF65-F5344CB8AC3E}">
        <p14:creationId xmlns:p14="http://schemas.microsoft.com/office/powerpoint/2010/main" val="2294166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6C94AB-B424-47B1-9F81-DE55DAD3CF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Rei, </a:t>
            </a:r>
          </a:p>
          <a:p>
            <a:r>
              <a:rPr lang="pt-BR" dirty="0"/>
              <a:t>Filho sou do Senhor, </a:t>
            </a:r>
          </a:p>
          <a:p>
            <a:r>
              <a:rPr lang="pt-BR" dirty="0"/>
              <a:t>Ele nunca me esquece, </a:t>
            </a:r>
          </a:p>
          <a:p>
            <a:r>
              <a:rPr lang="pt-BR" dirty="0"/>
              <a:t>bem sei; </a:t>
            </a:r>
          </a:p>
        </p:txBody>
      </p:sp>
    </p:spTree>
    <p:extLst>
      <p:ext uri="{BB962C8B-B14F-4D97-AF65-F5344CB8AC3E}">
        <p14:creationId xmlns:p14="http://schemas.microsoft.com/office/powerpoint/2010/main" val="791541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496DF2-D575-4B9C-A1D0-D42DCEF721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salvará por </a:t>
            </a:r>
          </a:p>
          <a:p>
            <a:r>
              <a:rPr lang="pt-BR" dirty="0"/>
              <a:t>Seu grande favor, </a:t>
            </a:r>
          </a:p>
          <a:p>
            <a:r>
              <a:rPr lang="pt-BR" dirty="0"/>
              <a:t>E na glória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sempre estarei.</a:t>
            </a:r>
          </a:p>
        </p:txBody>
      </p:sp>
    </p:spTree>
    <p:extLst>
      <p:ext uri="{BB962C8B-B14F-4D97-AF65-F5344CB8AC3E}">
        <p14:creationId xmlns:p14="http://schemas.microsoft.com/office/powerpoint/2010/main" val="2666555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Rei, </a:t>
            </a:r>
          </a:p>
          <a:p>
            <a:r>
              <a:rPr lang="pt-BR" dirty="0"/>
              <a:t>Ele me tem amor; </a:t>
            </a:r>
          </a:p>
          <a:p>
            <a:r>
              <a:rPr lang="pt-BR" dirty="0"/>
              <a:t>Sua paz e descanso alcancei, </a:t>
            </a:r>
          </a:p>
        </p:txBody>
      </p:sp>
    </p:spTree>
    <p:extLst>
      <p:ext uri="{BB962C8B-B14F-4D97-AF65-F5344CB8AC3E}">
        <p14:creationId xmlns:p14="http://schemas.microsoft.com/office/powerpoint/2010/main" val="358951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bondade sem fim </a:t>
            </a:r>
          </a:p>
          <a:p>
            <a:r>
              <a:rPr lang="pt-BR" dirty="0"/>
              <a:t>Vem livrar-me da dor, </a:t>
            </a:r>
          </a:p>
          <a:p>
            <a:r>
              <a:rPr lang="pt-BR" dirty="0"/>
              <a:t>Para sempre com Ele andarei. </a:t>
            </a:r>
          </a:p>
        </p:txBody>
      </p:sp>
    </p:spTree>
    <p:extLst>
      <p:ext uri="{BB962C8B-B14F-4D97-AF65-F5344CB8AC3E}">
        <p14:creationId xmlns:p14="http://schemas.microsoft.com/office/powerpoint/2010/main" val="3892268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6C94AB-B424-47B1-9F81-DE55DAD3CF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pertenço ao meu Rei, </a:t>
            </a:r>
          </a:p>
          <a:p>
            <a:r>
              <a:rPr lang="pt-BR" dirty="0"/>
              <a:t>Filho sou do Senhor, </a:t>
            </a:r>
          </a:p>
          <a:p>
            <a:r>
              <a:rPr lang="pt-BR" dirty="0"/>
              <a:t>Ele nunca me esquece, </a:t>
            </a:r>
          </a:p>
          <a:p>
            <a:r>
              <a:rPr lang="pt-BR" dirty="0"/>
              <a:t>bem sei; </a:t>
            </a:r>
          </a:p>
        </p:txBody>
      </p:sp>
    </p:spTree>
    <p:extLst>
      <p:ext uri="{BB962C8B-B14F-4D97-AF65-F5344CB8AC3E}">
        <p14:creationId xmlns:p14="http://schemas.microsoft.com/office/powerpoint/2010/main" val="2844713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PERTENÇO AO MEU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496DF2-D575-4B9C-A1D0-D42DCEF721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salvará por </a:t>
            </a:r>
          </a:p>
          <a:p>
            <a:r>
              <a:rPr lang="pt-BR" dirty="0"/>
              <a:t>Seu grande favor, </a:t>
            </a:r>
          </a:p>
          <a:p>
            <a:r>
              <a:rPr lang="pt-BR" dirty="0"/>
              <a:t>E na glória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sempre estarei.</a:t>
            </a:r>
          </a:p>
        </p:txBody>
      </p:sp>
    </p:spTree>
    <p:extLst>
      <p:ext uri="{BB962C8B-B14F-4D97-AF65-F5344CB8AC3E}">
        <p14:creationId xmlns:p14="http://schemas.microsoft.com/office/powerpoint/2010/main" val="1446557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280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  <vt:lpstr>EU PERTENÇO AO MEU REI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2019-06-12T22:15:09Z</dcterms:modified>
</cp:coreProperties>
</file>

<file path=docProps/thumbnail.jpeg>
</file>